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bmp" ContentType="image/bmp"/>
  <Default Extension="emf" ContentType="image/x-emf"/>
  <Default Extension="wmf" ContentType="image/x-w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"/>
  </p:notesMasterIdLst>
  <p:sldIdLst xmlns:a="http://schemas.openxmlformats.org/drawingml/2006/main" xmlns:r="http://schemas.openxmlformats.org/officeDocument/2006/relationships" xmlns:p="http://schemas.openxmlformats.org/presentationml/2006/main"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</p:sldIdLst>
  <p:sldSz cx="12192000" cy="6858000"/>
  <p:notesSz cx="6858000" cy="9144000"/>
  <p:embeddedFontLst>
    <p:embeddedFont>
      <p:font typeface="Calibri" panose="020F0502020204030204" pitchFamily="34" charset="0"/>
      <p:regular r:id="rId3"/>
      <p:bold r:id="rId4"/>
      <p:italic r:id="rId5"/>
      <p:boldItalic r:id="rId6"/>
    </p:embeddedFont>
    <p:embeddedFont>
      <p:font typeface="Mont Heavy" panose="00000A00000000000000" pitchFamily="50" charset="0"/>
      <p:bold r:id="rId7"/>
    </p:embeddedFont>
    <p:embeddedFont>
      <p:font typeface="Mont Light" panose="00000500000000000000" pitchFamily="50" charset="0"/>
      <p:regular r:id="rId8"/>
    </p:embeddedFont>
    <p:embeddedFont>
      <p:font typeface="Mont Light" panose="00000500000000000000" pitchFamily="50" charset="0"/>
      <p:regular r:id="rId8"/>
    </p:embeddedFont>
    <p:embeddedFont>
      <p:font typeface="Open Sans" panose="020B0606030504020204" pitchFamily="34" charset="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3640"/>
    <a:srgbClr val="9FA8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D083AE6-46FA-4A59-8FB0-9F97EB10719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
<Relationships  xmlns="http://schemas.openxmlformats.org/package/2006/relationships">
<Relationship Id="rId8" Type="http://schemas.openxmlformats.org/officeDocument/2006/relationships/font" Target="fonts/font6.fntdata"/>
<Relationship Id="rId13" Type="http://schemas.openxmlformats.org/officeDocument/2006/relationships/tableStyles" Target="tableStyles.xml"/>
<Relationship Id="rId3" Type="http://schemas.openxmlformats.org/officeDocument/2006/relationships/font" Target="fonts/font1.fntdata"/>
<Relationship Id="rId7" Type="http://schemas.openxmlformats.org/officeDocument/2006/relationships/font" Target="fonts/font5.fntdata"/>
<Relationship Id="rId12" Type="http://schemas.openxmlformats.org/officeDocument/2006/relationships/theme" Target="theme/theme1.xml"/>
<Relationship Id="rId2" Type="http://schemas.openxmlformats.org/officeDocument/2006/relationships/notesMaster" Target="notesMasters/notesMaster1.xml"/>
<Relationship Id="rId1" Type="http://schemas.openxmlformats.org/officeDocument/2006/relationships/slideMaster" Target="slideMasters/slideMaster1.xml"/>
<Relationship Id="rId6" Type="http://schemas.openxmlformats.org/officeDocument/2006/relationships/font" Target="fonts/font4.fntdata"/>
<Relationship Id="rId11" Type="http://schemas.openxmlformats.org/officeDocument/2006/relationships/viewProps" Target="viewProps.xml"/>
<Relationship Id="rId5" Type="http://schemas.openxmlformats.org/officeDocument/2006/relationships/font" Target="fonts/font3.fntdata"/>
<Relationship Id="rId10" Type="http://schemas.openxmlformats.org/officeDocument/2006/relationships/presProps" Target="presProps.xml"/>
<Relationship Id="rId4" Type="http://schemas.openxmlformats.org/officeDocument/2006/relationships/font" Target="fonts/font2.fntdata"/>
<Relationship Id="rId9" Type="http://schemas.openxmlformats.org/officeDocument/2006/relationships/font" Target="fonts/font7.fntdata"/>
<Relationship Id="rId14" Type="http://schemas.openxmlformats.org/officeDocument/2006/relationships/slide" Target="slides/slide1.xml"/>
<Relationship Id="rId15" Type="http://schemas.openxmlformats.org/officeDocument/2006/relationships/slide" Target="slides/slide2.xml"/>
<Relationship Id="rId16" Type="http://schemas.openxmlformats.org/officeDocument/2006/relationships/slide" Target="slides/slide3.xml"/>
<Relationship Id="rId17" Type="http://schemas.openxmlformats.org/officeDocument/2006/relationships/slide" Target="slides/slide4.xml"/>
<Relationship Id="rId18" Type="http://schemas.openxmlformats.org/officeDocument/2006/relationships/slide" Target="slides/slide5.xml"/>
<Relationship Id="rId19" Type="http://schemas.openxmlformats.org/officeDocument/2006/relationships/slide" Target="slides/slide6.xml"/>
<Relationship Id="rId20" Type="http://schemas.openxmlformats.org/officeDocument/2006/relationships/slide" Target="slides/slide7.xml"/>
<Relationship Id="rId21" Type="http://schemas.openxmlformats.org/officeDocument/2006/relationships/slide" Target="slides/slide8.xml"/>
<Relationship Id="rId22" Type="http://schemas.openxmlformats.org/officeDocument/2006/relationships/slide" Target="slides/slide9.xml"/>
<Relationship Id="rId23" Type="http://schemas.openxmlformats.org/officeDocument/2006/relationships/slide" Target="slides/slide10.xml"/>
<Relationship Id="rId24" Type="http://schemas.openxmlformats.org/officeDocument/2006/relationships/slide" Target="slides/slide11.xml"/>
<Relationship Id="rId25" Type="http://schemas.openxmlformats.org/officeDocument/2006/relationships/slide" Target="slides/slide12.xml"/>
<Relationship Id="rId26" Type="http://schemas.openxmlformats.org/officeDocument/2006/relationships/slide" Target="slides/slide13.xml"/>
<Relationship Id="rId27" Type="http://schemas.openxmlformats.org/officeDocument/2006/relationships/slide" Target="slides/slide14.xml"/>
<Relationship Id="rId28" Type="http://schemas.openxmlformats.org/officeDocument/2006/relationships/slide" Target="slides/slide15.xml"/>
<Relationship Id="rId29" Type="http://schemas.openxmlformats.org/officeDocument/2006/relationships/slide" Target="slides/slide16.xml"/>
<Relationship Id="rId30" Type="http://schemas.openxmlformats.org/officeDocument/2006/relationships/slide" Target="slides/slide17.xml"/>
<Relationship Id="rId31" Type="http://schemas.openxmlformats.org/officeDocument/2006/relationships/slide" Target="slides/slide18.xml"/>
<Relationship Id="rId32" Type="http://schemas.openxmlformats.org/officeDocument/2006/relationships/slide" Target="slides/slide19.xml"/>
<Relationship Id="rId33" Type="http://schemas.openxmlformats.org/officeDocument/2006/relationships/slide" Target="slides/slide20.xml"/>
</Relationships>
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78FE3-DB01-4D8B-94BE-F31B6ED9B2F4}" type="datetimeFigureOut">
              <a:rPr lang="en-CH" smtClean="0"/>
              <a:t>12/01/2021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058F61-52A3-4284-9341-9F7F1FB9AE7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88289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blackboard&#10;&#10;Description automatically generated">
            <a:extLst>
              <a:ext uri="{FF2B5EF4-FFF2-40B4-BE49-F238E27FC236}">
                <a16:creationId xmlns:a16="http://schemas.microsoft.com/office/drawing/2014/main" id="{FBCEB5F2-5789-4716-B16C-695A60A95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9" t="451" r="4200" b="15928"/>
          <a:stretch/>
        </p:blipFill>
        <p:spPr>
          <a:xfrm>
            <a:off x="0" y="2037"/>
            <a:ext cx="12192000" cy="6855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CBB00-394A-4F52-AB2E-59765AB32A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521" y="1191716"/>
            <a:ext cx="11636679" cy="1047631"/>
          </a:xfrm>
          <a:noFill/>
        </p:spPr>
        <p:txBody>
          <a:bodyPr anchor="b">
            <a:norm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0DCD58-A6DE-4685-AD63-FEF15B6E3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521" y="2420484"/>
            <a:ext cx="11636679" cy="644842"/>
          </a:xfrm>
        </p:spPr>
        <p:txBody>
          <a:bodyPr lIns="274320"/>
          <a:lstStyle>
            <a:lvl1pPr marL="0" indent="0" algn="l">
              <a:buNone/>
              <a:defRPr sz="2000" b="0">
                <a:solidFill>
                  <a:srgbClr val="00B0F0"/>
                </a:solidFill>
                <a:latin typeface="Mont Light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9551B-901C-4D34-92CB-97F373419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D35BA-A7CE-4DE4-BA4E-04DE13CAAB29}" type="datetime1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AEBD8-4A81-431A-AD17-A6A416641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C2F10-8A59-4F5F-84AA-41447B704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047AF7-CA6D-4D68-BEDE-E39BE46ACCE1}"/>
              </a:ext>
            </a:extLst>
          </p:cNvPr>
          <p:cNvSpPr/>
          <p:nvPr userDrawn="1"/>
        </p:nvSpPr>
        <p:spPr>
          <a:xfrm>
            <a:off x="0" y="0"/>
            <a:ext cx="12192000" cy="755999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sng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A51342-4643-434D-AEC3-43D20DCFDECF}"/>
              </a:ext>
            </a:extLst>
          </p:cNvPr>
          <p:cNvSpPr txBox="1"/>
          <p:nvPr userDrawn="1"/>
        </p:nvSpPr>
        <p:spPr>
          <a:xfrm>
            <a:off x="9926906" y="122738"/>
            <a:ext cx="2152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9FA82E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Inti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Quan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3993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3222-261B-441B-9B30-86BFAF809E5B}" type="datetime1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4469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205548"/>
            <a:ext cx="5727527" cy="44469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825" y="5781584"/>
            <a:ext cx="5768975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 marL="457200" indent="0">
              <a:buFont typeface="Arial" panose="020B0604020202020204" pitchFamily="34" charset="0"/>
              <a:buNone/>
              <a:defRPr sz="110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Font typeface="Arial" panose="020B0604020202020204" pitchFamily="34" charset="0"/>
              <a:buNone/>
              <a:defRPr sz="1000"/>
            </a:lvl4pPr>
            <a:lvl5pPr marL="18288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8CA0C6-2B85-43B4-92F5-635817B1E1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5781675"/>
            <a:ext cx="5727700" cy="4460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00"/>
            </a:lvl4pPr>
            <a:lvl5pPr marL="1828800" indent="0">
              <a:buFontTx/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216857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EEDBF-B9EE-46CF-A2B0-8EE3479EF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AF6FB-AD6C-4882-81B0-96CE078AA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3832D-5B97-457A-BE16-A272372A46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0BE55C-A71C-4022-9131-15FEDC1167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2F743A-257A-4CB8-B95B-5C988CC62C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5E529E-3A21-43D7-BDFA-A5A848AC6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77F57-8D2D-42BA-B55A-90D445C5E320}" type="datetime1">
              <a:rPr lang="en-US" smtClean="0"/>
              <a:t>1/12/2021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A1AC98-0217-4FDD-B158-1F74B7A15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112B28-E129-463E-A880-BAB46D30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881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FB276-42C6-48C4-A2D0-A097A7FD2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  <a:solidFill>
            <a:srgbClr val="0070C0"/>
          </a:solidFill>
        </p:spPr>
        <p:txBody>
          <a:bodyPr lIns="457200" rIns="9144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B95676-139F-437C-84CA-5CF7DDD4E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DB71B-036A-4BEC-86F0-EDFEFDE2EF08}" type="datetime1">
              <a:rPr lang="en-US" smtClean="0"/>
              <a:t>1/12/2021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9420A2-E1DF-4D49-99F2-D3EB982FF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D7E900-54AE-43E4-BB83-C57893624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5100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C27AEB-BB7C-4254-8707-325AA89D0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B7B7-0FF3-4A2C-AC43-F7175C6B92C9}" type="datetime1">
              <a:rPr lang="en-US" smtClean="0"/>
              <a:t>1/12/2021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5558A9-A9C1-4ED8-A9ED-C4CBE090E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ED647-76EB-4236-927F-B7D78416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02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724F0-FC25-4442-B0BF-BA8CE018D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FC00E-6690-4AD8-A046-4B5C64407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E2489-E8B1-4638-8450-E6A93485A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D3769-D87D-4AC3-842D-25FA6FB46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82BB3-4412-471D-9666-F484886DD79A}" type="datetime1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72A216-50B5-446A-B870-D3E1EE07A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81DF2-3E25-47D5-861D-21090FF0B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839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56508-A225-4874-9EAF-22917310F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82C181-9AF7-4887-A58E-9CD34DE9C5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23641-3CA3-41A0-908F-A9202B5D1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B42A99-71B3-40D2-882D-E5CB06AF8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60FB-AFF6-4091-BC6E-B2ACC5584478}" type="datetime1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64F32E-5C4C-4465-800A-4B1AC8DBD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2F93E-9F34-4A6B-936A-74C4DF713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6262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00869-D881-4114-9250-92447B95B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05416-A94C-4542-97F1-92AAFB0E10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0D993-0F1C-40EA-AFEE-B6B5B1413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20F0C-73CD-4F55-8075-41C6738BAAA7}" type="datetime1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BE058-B0D8-4632-9A14-D825C824F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B8F12-4D34-44B5-9B1D-9E63AA9F8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479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A00737-11BB-4E95-A748-27DD621789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F31580-301F-4D45-BF3F-3B77F3F07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AB469-45B1-4622-B0A1-4CC1F7F0E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BEDA7-737D-42F6-A80F-11BC05D68277}" type="datetime1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8CB7E-0935-47AE-8D41-C2E027A47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5C856-5925-49B5-A3FB-38FA764DD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32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48A43-9742-48CA-9491-6C2FDC78AC32}" type="datetime1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80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596640" cy="68580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6575" y="365760"/>
            <a:ext cx="8094904" cy="58112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46576" y="6356348"/>
            <a:ext cx="8094904" cy="365125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BE3131-83D1-4D54-AB57-3EC86D5A5CC4}"/>
              </a:ext>
            </a:extLst>
          </p:cNvPr>
          <p:cNvSpPr txBox="1"/>
          <p:nvPr userDrawn="1"/>
        </p:nvSpPr>
        <p:spPr>
          <a:xfrm>
            <a:off x="1443990" y="6334780"/>
            <a:ext cx="2152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9FA82E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Inti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Quan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1256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521" y="1227551"/>
            <a:ext cx="11649206" cy="44792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F1247-5EB7-40A1-AFD7-5FD82AF1AAB3}" type="datetime1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B30566-8B30-4362-BCB6-7F3B3746A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521" y="5816374"/>
            <a:ext cx="11649206" cy="365125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745588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Cap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596400" cy="68580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5107" y="261257"/>
            <a:ext cx="8036372" cy="5445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05108" y="6356349"/>
            <a:ext cx="8036372" cy="365125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B30566-8B30-4362-BCB6-7F3B3746A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5107" y="5816374"/>
            <a:ext cx="8036372" cy="365125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B549F3-71D1-447C-A8EC-CE66D2BCD987}"/>
              </a:ext>
            </a:extLst>
          </p:cNvPr>
          <p:cNvSpPr txBox="1"/>
          <p:nvPr userDrawn="1"/>
        </p:nvSpPr>
        <p:spPr>
          <a:xfrm>
            <a:off x="1443990" y="6334780"/>
            <a:ext cx="2152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9FA82E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Inti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Quan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6744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3E8A-D652-4338-AF10-2620BEDD6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CD88D-4D3C-412E-9FE0-022A07406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BA95A-B650-41C7-9489-6DC88967C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81174-1282-44A5-AC8B-21F286D386F9}" type="datetime1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BC28A-637A-4CE6-988A-B637DDE1F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FEDC3-9E77-41A8-88FA-0756CBBE5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0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FCF08-CE9A-4644-A888-AE2F1DE5AE92}" type="datetime1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205547"/>
            <a:ext cx="5727527" cy="49714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0806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3D6F-CADA-4CBB-9BC8-C824FEFDF3AA}" type="datetime1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205548"/>
            <a:ext cx="5727527" cy="44469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 marL="457200" indent="0">
              <a:buFont typeface="Arial" panose="020B0604020202020204" pitchFamily="34" charset="0"/>
              <a:buNone/>
              <a:defRPr sz="110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Font typeface="Arial" panose="020B0604020202020204" pitchFamily="34" charset="0"/>
              <a:buNone/>
              <a:defRPr sz="1000"/>
            </a:lvl4pPr>
            <a:lvl5pPr marL="18288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584477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291A6-8F2B-4188-87A0-8AB8D22BFD0F}" type="datetime1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4469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205548"/>
            <a:ext cx="5727527" cy="5021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521" y="5781584"/>
            <a:ext cx="5769279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 marL="457200" indent="0">
              <a:buFont typeface="Arial" panose="020B0604020202020204" pitchFamily="34" charset="0"/>
              <a:buNone/>
              <a:defRPr sz="110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Font typeface="Arial" panose="020B0604020202020204" pitchFamily="34" charset="0"/>
              <a:buNone/>
              <a:defRPr sz="1000"/>
            </a:lvl4pPr>
            <a:lvl5pPr marL="18288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59227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65A62F-17DA-4936-8509-B3C9E5760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vert="horz" lIns="274320" tIns="0" rIns="27432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565DF-47A0-4C78-B423-51407FF4D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0521" y="1227551"/>
            <a:ext cx="11649206" cy="494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0586B-4622-490A-AFA5-16C3510B4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8070" y="6356349"/>
            <a:ext cx="14322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55ACC-A649-4413-919F-39E0D17FFCDE}" type="datetime1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06B1D-4E0B-420D-A7D9-8D1F1DF69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38875" y="6356350"/>
            <a:ext cx="74948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330F5-601E-47E5-936A-31BAE81EAF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0521" y="6356349"/>
            <a:ext cx="7390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0FC9EE-2EB0-49E6-A6F0-D9954F3CD3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/>
          <a:srcRect l="10942" t="14424" r="10940" b="34605"/>
          <a:stretch/>
        </p:blipFill>
        <p:spPr>
          <a:xfrm>
            <a:off x="10392278" y="6390879"/>
            <a:ext cx="1549201" cy="37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90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60" r:id="rId4"/>
    <p:sldLayoutId id="2147483665" r:id="rId5"/>
    <p:sldLayoutId id="2147483651" r:id="rId6"/>
    <p:sldLayoutId id="2147483652" r:id="rId7"/>
    <p:sldLayoutId id="2147483661" r:id="rId8"/>
    <p:sldLayoutId id="2147483662" r:id="rId9"/>
    <p:sldLayoutId id="2147483663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200" cap="none" baseline="0">
          <a:solidFill>
            <a:schemeClr val="bg1"/>
          </a:solidFill>
          <a:latin typeface="Mont light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0C0"/>
        </a:buClr>
        <a:buSzPct val="110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0C0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0C0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0C0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0C0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af53340f889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af546ca6a50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af5623cb0a2.pn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2.xml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1af53326428e.png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1af5202b161c.pn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1af58111ab7.pn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1af573676d1d.pn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5.xml"/>
<Relationship Id="rId2" Type="http://schemas.openxmlformats.org/officeDocument/2006/relationships/image" Target="../media/file1af565bae60c.pn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1af517e09735.png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2.xml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0.xml"/>
<Relationship Id="rId2" Type="http://schemas.openxmlformats.org/officeDocument/2006/relationships/image" Target="../media/file1af5542cfc2.png"/>
<Relationship Id="rId3" Type="http://schemas.openxmlformats.org/officeDocument/2006/relationships/image" Target="../media/file1af515339af8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2.xml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1af532d54565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af51b8a3aaa.png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af532a27a60.pn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1af520c45db7.pn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2.xml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521" y="1191716"/>
            <a:ext cx="11636679" cy="1047631"/>
          </a:xfrm>
        </p:spPr>
        <p:txBody>
          <a:bodyPr/>
          <a:lstStyle/>
          <a:p>
            <a:r>
              <a:rPr/>
              <a:t>Test Slide Deck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521" y="2420484"/>
            <a:ext cx="11636679" cy="644842"/>
          </a:xfrm>
        </p:spPr>
        <p:txBody>
          <a:bodyPr/>
          <a:lstStyle/>
          <a:p>
            <a:r>
              <a:rPr/>
              <a:t>IQR Objects
Daniel Kaschek, IntiQuan
2021-07-20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7"/>
            <a:ext cx="5727527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2021-07-20 13:41:31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Bullet point with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bold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and </a:t>
            </a:r>
            <a:r>
              <a:rPr cap="none" i="1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italic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Another bullet point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Indented by two spaces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Another one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And back to </a:t>
            </a:r>
            <a:r>
              <a:rPr cap="none" i="1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really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outer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level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Some sort of formula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E</a:t>
            </a:r>
            <a:r>
              <a:rPr cap="none" i="0" b="0" u="none" baseline="-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rel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 = m*c</a:t>
            </a:r>
            <a:r>
              <a:rPr cap="none" i="0" b="0" u="none" baseline="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2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7"/>
            <a:ext cx="5727527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2021-07-20 13:41:32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05547"/>
            <a:ext cx="5769279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205547"/>
            <a:ext cx="5727527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Bullet point with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bold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and </a:t>
            </a:r>
            <a:r>
              <a:rPr cap="none" i="1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italic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Another bullet point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Indented by two spaces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Another one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And back to </a:t>
            </a:r>
            <a:r>
              <a:rPr cap="none" i="1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really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outer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level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Some sort of formula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E</a:t>
            </a:r>
            <a:r>
              <a:rPr cap="none" i="0" b="0" u="none" baseline="-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rel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 = m*c</a:t>
            </a:r>
            <a:r>
              <a:rPr cap="none" i="0" b="0" u="none" baseline="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2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2021-07-20 13:41:33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</p:spPr>
        <p:txBody>
          <a:bodyPr/>
          <a:lstStyle/>
          <a:p>
            <a:r>
              <a:rPr/>
              <a:t>Test IQR Objects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Plotting white noise (1)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object.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8"/>
            <a:ext cx="5727527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/>
          <a:p>
            <a:r>
              <a:rPr/>
              <a:t>File: ../Output/01_test/normal_distributions.pdf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2021-07-20 13:41:59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Plotting white noise (2)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object.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8"/>
            <a:ext cx="5727527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/>
          <a:p>
            <a:r>
              <a:rPr/>
              <a:t>File: ../Output/01_test/normal_distributions.pdf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2021-07-20 13:41:59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Plotting white noise (3)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object.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8"/>
            <a:ext cx="5727527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/>
          <a:p>
            <a:r>
              <a:rPr/>
              <a:t>File: ../Output/01_test/normal_distributions.pdf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2021-07-20 13:41:59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Well-known table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Used well known standard data set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mtcars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Applied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IQRoutputTable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xfooter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IQRoutputTable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object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8"/>
            <a:ext cx="5727527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/>
          <a:p>
            <a:r>
              <a:rPr/>
              <a:t>See R datasets::mtcars
File: ../Output/01_test/cars_table.txt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2021-07-20 13:42:00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596400" cy="6858000"/>
          </a:xfrm>
        </p:spPr>
        <p:txBody>
          <a:bodyPr/>
          <a:lstStyle/>
          <a:p>
            <a:r>
              <a:rPr/>
              <a:t>Plotting white noise and testing the wide title layout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3905107" y="261257"/>
            <a:ext cx="8036372" cy="5445579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905107" y="5816374"/>
            <a:ext cx="8036372" cy="365125"/>
          </a:xfrm>
        </p:spPr>
        <p:txBody>
          <a:bodyPr/>
          <a:lstStyle/>
          <a:p>
            <a:r>
              <a:rPr/>
              <a:t>File: ../Output/01_test/subset_normal_distributions.pdf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05108" y="6356349"/>
            <a:ext cx="8036372" cy="365125"/>
          </a:xfrm>
        </p:spPr>
        <p:txBody>
          <a:bodyPr/>
          <a:lstStyle/>
          <a:p>
            <a:r>
              <a:rPr/>
              <a:t>IQSlidedeck_IQRobjects.R | Date: 2021-07-20 13:42:02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Cars data set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27551"/>
            <a:ext cx="11649206" cy="4479285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250521" y="5816374"/>
            <a:ext cx="11649206" cy="365125"/>
          </a:xfrm>
        </p:spPr>
        <p:txBody>
          <a:bodyPr/>
          <a:lstStyle/>
          <a:p>
            <a:r>
              <a:rPr/>
              <a:t>See R datasets::mtcars
File: ../Output/01_test/cars_table.txt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2021-07-20 13:42:03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</p:spPr>
        <p:txBody>
          <a:bodyPr/>
          <a:lstStyle/>
          <a:p>
            <a:r>
              <a:rPr/>
              <a:t>Plain Slides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/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05547"/>
            <a:ext cx="5769279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825" y="5781584"/>
            <a:ext cx="5768975" cy="445634"/>
          </a:xfrm>
        </p:spPr>
        <p:txBody>
          <a:bodyPr/>
          <a:lstStyle/>
          <a:p>
            <a:r>
              <a:rPr/>
              <a:t>File: ../Output/01_test/normal_distributions_longlist.pdf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5" name="Content Placeholder 3"/>
          <p:cNvPicPr>
            <a:picLocks noGrp="1"/>
          </p:cNvPicPr>
          <p:nvPr>
            <p:ph sz="half" idx="2"/>
          </p:nvPr>
        </p:nvPicPr>
        <p:blipFill>
          <a:blip cstate="print" r:embed="rId3"/>
          <a:stretch>
            <a:fillRect/>
          </a:stretch>
        </p:blipFill>
        <p:spPr>
          <a:xfrm>
            <a:off x="6172199" y="1205548"/>
            <a:ext cx="5727527" cy="4446905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172200" y="5781675"/>
            <a:ext cx="5727700" cy="446088"/>
          </a:xfrm>
        </p:spPr>
        <p:txBody>
          <a:bodyPr/>
          <a:lstStyle/>
          <a:p>
            <a:r>
              <a:rPr/>
              <a:t>File: ../Output/01_test/normal_distributions_longlist.pdf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2021-07-20 13:42:03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Just a test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521" y="1227551"/>
            <a:ext cx="11649206" cy="4949412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 shown as plot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2021-07-20 13:41:30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</p:spPr>
        <p:txBody>
          <a:bodyPr/>
          <a:lstStyle/>
          <a:p>
            <a:r>
              <a:rPr/>
              <a:t>Slides with plots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Overview of cars distance vs time to stop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 shown as plot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8"/>
            <a:ext cx="5727527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/>
          <a:p>
            <a:r>
              <a:rPr/>
              <a:t>Source: Ezekiel, M. (1930) Methods of Correlation Analysis. Wiley.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2021-07-20 13:41:30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 from png file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27551"/>
            <a:ext cx="11649206" cy="49494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2021-07-20 13:41:34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 from pdf file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27551"/>
            <a:ext cx="11649206" cy="49494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2021-07-20 13:41:35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 from ggplot object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27551"/>
            <a:ext cx="11649206" cy="49494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2021-07-20 13:41:40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</p:spPr>
        <p:txBody>
          <a:bodyPr/>
          <a:lstStyle/>
          <a:p>
            <a:r>
              <a:rPr/>
              <a:t>Slides with tables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8" baseType="lpstr">
      <vt:lpstr>Calibri</vt:lpstr>
      <vt:lpstr>Open Sans</vt:lpstr>
      <vt:lpstr>Mont Light</vt:lpstr>
      <vt:lpstr>Wingdings</vt:lpstr>
      <vt:lpstr>Mont Heavy</vt:lpstr>
      <vt:lpstr>Mont Light</vt:lpstr>
      <vt:lpstr>Arial</vt:lpstr>
      <vt:lpstr>Office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>Daniel Kaschek</dc:creator>
  <cp:lastModifiedBy>daniel</cp:lastModifiedBy>
  <cp:revision>29</cp:revision>
  <dcterms:created xsi:type="dcterms:W3CDTF">2019-10-14T19:42:36Z</dcterms:created>
  <dcterms:modified xsi:type="dcterms:W3CDTF">2021-07-20T13:42:35Z</dcterms:modified>
</cp:coreProperties>
</file>